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1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2" r:id="rId6"/>
    <p:sldId id="273" r:id="rId7"/>
    <p:sldId id="276" r:id="rId8"/>
    <p:sldId id="261" r:id="rId9"/>
    <p:sldId id="285" r:id="rId10"/>
    <p:sldId id="288" r:id="rId11"/>
    <p:sldId id="267" r:id="rId12"/>
    <p:sldId id="263" r:id="rId13"/>
    <p:sldId id="292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g6sBBNBdQghcz1rSfqMiDs29Ci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7" autoAdjust="0"/>
    <p:restoredTop sz="93792" autoAdjust="0"/>
  </p:normalViewPr>
  <p:slideViewPr>
    <p:cSldViewPr snapToGrid="0">
      <p:cViewPr varScale="1">
        <p:scale>
          <a:sx n="83" d="100"/>
          <a:sy n="83" d="100"/>
        </p:scale>
        <p:origin x="980" y="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82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33" Type="http://customschemas.google.com/relationships/presentationmetadata" Target="meta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2451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  <a:lvl6pPr marL="1714500" indent="0" algn="ctr">
              <a:buNone/>
              <a:defRPr sz="1350"/>
            </a:lvl6pPr>
            <a:lvl7pPr marL="2057400" indent="0" algn="ctr">
              <a:buNone/>
              <a:defRPr sz="1350"/>
            </a:lvl7pPr>
            <a:lvl8pPr marL="2400300" indent="0" algn="ctr">
              <a:buNone/>
              <a:defRPr sz="1350"/>
            </a:lvl8pPr>
            <a:lvl9pPr marL="2743200" indent="0" algn="ctr">
              <a:buNone/>
              <a:defRPr sz="135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4506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803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571500"/>
            <a:ext cx="1971675" cy="4057650"/>
          </a:xfrm>
        </p:spPr>
        <p:txBody>
          <a:bodyPr vert="eaVert" lIns="45720" tIns="91440" rIns="45720" bIns="9144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571500"/>
            <a:ext cx="5686425" cy="40576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44447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85521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1846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b="0" spc="15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42186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5" y="1714500"/>
            <a:ext cx="3566160" cy="30175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1714500"/>
            <a:ext cx="3566160" cy="30175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13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25" b="0" cap="none" baseline="0">
                <a:solidFill>
                  <a:schemeClr val="accent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225841"/>
            <a:ext cx="3566160" cy="25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316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725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3166" y="2225841"/>
            <a:ext cx="3566160" cy="25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8803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9732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8723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353632"/>
            <a:ext cx="3291840" cy="130302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617220"/>
            <a:ext cx="4258818" cy="388848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1693129"/>
            <a:ext cx="3291840" cy="282172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45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1359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4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3429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3720104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59789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714500"/>
            <a:ext cx="7290055" cy="30175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260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sldNum="0" hdr="0" ftr="0" dt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750" kern="1200" cap="all" spc="75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19888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3360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8293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795528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912114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0218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>
          <a:blip r:embed="rId3"/>
          <a:srcRect t="7821" b="7821"/>
          <a:stretch/>
        </p:blipFill>
        <p:spPr>
          <a:xfrm>
            <a:off x="-11106" y="0"/>
            <a:ext cx="91551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>
            <a:spLocks noGrp="1"/>
          </p:cNvSpPr>
          <p:nvPr>
            <p:ph type="ctrTitle" idx="4294967295"/>
          </p:nvPr>
        </p:nvSpPr>
        <p:spPr>
          <a:xfrm>
            <a:off x="0" y="807522"/>
            <a:ext cx="9144000" cy="2621478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s-MX" sz="4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FINAL</a:t>
            </a: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s-MX" sz="4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HERMOSOS</a:t>
            </a: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Entrega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5)</a:t>
            </a:r>
            <a:endParaRPr sz="4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6"/>
          <p:cNvPicPr preferRelativeResize="0"/>
          <p:nvPr/>
        </p:nvPicPr>
        <p:blipFill>
          <a:blip r:embed="rId3"/>
          <a:srcRect t="7736" b="773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768096" y="215154"/>
            <a:ext cx="7290054" cy="613418"/>
          </a:xfrm>
          <a:prstGeom prst="rect">
            <a:avLst/>
          </a:prstGeom>
          <a:solidFill>
            <a:schemeClr val="dk1">
              <a:alpha val="6431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FFFFFF"/>
                </a:solidFill>
              </a:rPr>
              <a:t>NUESTRO CÓDIGO: </a:t>
            </a:r>
            <a:r>
              <a:rPr lang="en-US" dirty="0" err="1">
                <a:solidFill>
                  <a:srgbClr val="FFFFFF"/>
                </a:solidFill>
              </a:rPr>
              <a:t>Archivo</a:t>
            </a:r>
            <a:r>
              <a:rPr lang="en-US" dirty="0">
                <a:solidFill>
                  <a:srgbClr val="FFFFFF"/>
                </a:solidFill>
              </a:rPr>
              <a:t> .</a:t>
            </a:r>
            <a:r>
              <a:rPr lang="en-US" dirty="0" err="1">
                <a:solidFill>
                  <a:srgbClr val="FFFFFF"/>
                </a:solidFill>
              </a:rPr>
              <a:t>css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27" name="Google Shape;127;p6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70FC389-2B66-41E7-8D1C-6F3E67EC8A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23"/>
          <a:stretch/>
        </p:blipFill>
        <p:spPr>
          <a:xfrm>
            <a:off x="768096" y="828573"/>
            <a:ext cx="7130783" cy="378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88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5C848-4BBB-2F4B-9E37-EC1428FC9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98277"/>
            <a:ext cx="4939868" cy="1338294"/>
          </a:xfrm>
        </p:spPr>
        <p:txBody>
          <a:bodyPr anchor="b">
            <a:noAutofit/>
          </a:bodyPr>
          <a:lstStyle/>
          <a:p>
            <a:pPr algn="ctr"/>
            <a:r>
              <a:rPr lang="en-US" sz="4400" dirty="0" err="1"/>
              <a:t>Demostración</a:t>
            </a:r>
            <a:r>
              <a:rPr lang="en-US" sz="4400" dirty="0"/>
              <a:t> de la </a:t>
            </a:r>
            <a:r>
              <a:rPr lang="en-US" sz="4400" dirty="0" err="1"/>
              <a:t>página</a:t>
            </a:r>
            <a:endParaRPr lang="en-GB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71073-5955-1A41-9CBF-1F831012D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073" y="1828800"/>
            <a:ext cx="4939867" cy="2839064"/>
          </a:xfrm>
        </p:spPr>
        <p:txBody>
          <a:bodyPr>
            <a:normAutofit/>
          </a:bodyPr>
          <a:lstStyle/>
          <a:p>
            <a:r>
              <a:rPr lang="en-GB" sz="3600" dirty="0"/>
              <a:t>Se </a:t>
            </a:r>
            <a:r>
              <a:rPr lang="en-GB" sz="3600" dirty="0" err="1"/>
              <a:t>muestra</a:t>
            </a:r>
            <a:r>
              <a:rPr lang="en-GB" sz="3600" dirty="0"/>
              <a:t> a </a:t>
            </a:r>
            <a:r>
              <a:rPr lang="en-GB" sz="3600" dirty="0" err="1"/>
              <a:t>continuación</a:t>
            </a:r>
            <a:r>
              <a:rPr lang="en-GB" sz="3600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31A9A-D7E2-BF42-9A50-AE62FCB726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6" b="686"/>
          <a:stretch/>
        </p:blipFill>
        <p:spPr>
          <a:xfrm>
            <a:off x="20" y="10"/>
            <a:ext cx="3476673" cy="5143490"/>
          </a:xfrm>
          <a:prstGeom prst="rect">
            <a:avLst/>
          </a:prstGeom>
          <a:effectLst/>
        </p:spPr>
      </p:pic>
      <p:sp>
        <p:nvSpPr>
          <p:cNvPr id="11" name="Google Shape;153;p9">
            <a:extLst>
              <a:ext uri="{FF2B5EF4-FFF2-40B4-BE49-F238E27FC236}">
                <a16:creationId xmlns:a16="http://schemas.microsoft.com/office/drawing/2014/main" id="{EB9B23CC-8D62-9448-A4BF-7C30AE7F0780}"/>
              </a:ext>
            </a:extLst>
          </p:cNvPr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54;p9">
            <a:extLst>
              <a:ext uri="{FF2B5EF4-FFF2-40B4-BE49-F238E27FC236}">
                <a16:creationId xmlns:a16="http://schemas.microsoft.com/office/drawing/2014/main" id="{42F2D213-E21B-964E-99DA-1271CDF2F23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6381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8"/>
          <p:cNvPicPr preferRelativeResize="0"/>
          <p:nvPr/>
        </p:nvPicPr>
        <p:blipFill>
          <a:blip r:embed="rId3"/>
          <a:srcRect l="10199" r="10199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dk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 dirty="0">
                <a:solidFill>
                  <a:srgbClr val="FFFFFF"/>
                </a:solidFill>
              </a:rPr>
              <a:t> la </a:t>
            </a:r>
            <a:r>
              <a:rPr lang="en-US" sz="4400" dirty="0" err="1">
                <a:solidFill>
                  <a:srgbClr val="FFFFFF"/>
                </a:solidFill>
              </a:rPr>
              <a:t>gestión</a:t>
            </a:r>
            <a:r>
              <a:rPr lang="en-US" sz="4400" dirty="0">
                <a:solidFill>
                  <a:srgbClr val="FFFFFF"/>
                </a:solidFill>
              </a:rPr>
              <a:t> de </a:t>
            </a:r>
            <a:r>
              <a:rPr lang="en-US" sz="4400" dirty="0" err="1">
                <a:solidFill>
                  <a:srgbClr val="FFFFFF"/>
                </a:solidFill>
              </a:rPr>
              <a:t>riesgos</a:t>
            </a:r>
            <a:endParaRPr sz="4400" dirty="0">
              <a:solidFill>
                <a:srgbClr val="FFFFFF"/>
              </a:solidFill>
            </a:endParaRPr>
          </a:p>
        </p:txBody>
      </p:sp>
      <p:sp>
        <p:nvSpPr>
          <p:cNvPr id="146" name="Google Shape;146;p8"/>
          <p:cNvSpPr txBox="1">
            <a:spLocks noGrp="1"/>
          </p:cNvSpPr>
          <p:nvPr>
            <p:ph type="body" idx="4294967295"/>
          </p:nvPr>
        </p:nvSpPr>
        <p:spPr>
          <a:xfrm>
            <a:off x="178725" y="1539633"/>
            <a:ext cx="8229600" cy="339566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 sz="2000" dirty="0">
                <a:solidFill>
                  <a:schemeClr val="lt1"/>
                </a:solidFill>
              </a:rPr>
              <a:t>Se </a:t>
            </a:r>
            <a:r>
              <a:rPr lang="en-US" sz="2000" dirty="0" err="1">
                <a:solidFill>
                  <a:schemeClr val="lt1"/>
                </a:solidFill>
              </a:rPr>
              <a:t>identificó</a:t>
            </a:r>
            <a:r>
              <a:rPr lang="en-US" sz="2000" dirty="0">
                <a:solidFill>
                  <a:schemeClr val="lt1"/>
                </a:solidFill>
              </a:rPr>
              <a:t> lo que </a:t>
            </a:r>
            <a:r>
              <a:rPr lang="en-US" sz="2000" dirty="0" err="1">
                <a:solidFill>
                  <a:schemeClr val="lt1"/>
                </a:solidFill>
              </a:rPr>
              <a:t>necesitaba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cada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integrante</a:t>
            </a:r>
            <a:r>
              <a:rPr lang="en-US" sz="2000" dirty="0">
                <a:solidFill>
                  <a:schemeClr val="lt1"/>
                </a:solidFill>
              </a:rPr>
              <a:t>, para </a:t>
            </a:r>
            <a:r>
              <a:rPr lang="en-US" sz="2000" dirty="0" err="1">
                <a:solidFill>
                  <a:schemeClr val="lt1"/>
                </a:solidFill>
              </a:rPr>
              <a:t>complementar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el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trabajo</a:t>
            </a:r>
            <a:r>
              <a:rPr lang="en-US" sz="2000" dirty="0">
                <a:solidFill>
                  <a:schemeClr val="lt1"/>
                </a:solidFill>
              </a:rPr>
              <a:t>.</a:t>
            </a:r>
            <a:endParaRPr sz="2000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 sz="2000" dirty="0">
                <a:solidFill>
                  <a:schemeClr val="lt1"/>
                </a:solidFill>
              </a:rPr>
              <a:t>Se </a:t>
            </a:r>
            <a:r>
              <a:rPr lang="en-US" sz="2000" dirty="0" err="1">
                <a:solidFill>
                  <a:schemeClr val="lt1"/>
                </a:solidFill>
              </a:rPr>
              <a:t>llegó</a:t>
            </a:r>
            <a:r>
              <a:rPr lang="en-US" sz="2000" dirty="0">
                <a:solidFill>
                  <a:schemeClr val="lt1"/>
                </a:solidFill>
              </a:rPr>
              <a:t> a un </a:t>
            </a:r>
            <a:r>
              <a:rPr lang="en-US" sz="2000" dirty="0" err="1">
                <a:solidFill>
                  <a:schemeClr val="lt1"/>
                </a:solidFill>
              </a:rPr>
              <a:t>acuerdo</a:t>
            </a:r>
            <a:r>
              <a:rPr lang="en-US" sz="2000" dirty="0">
                <a:solidFill>
                  <a:schemeClr val="lt1"/>
                </a:solidFill>
              </a:rPr>
              <a:t> para </a:t>
            </a:r>
            <a:r>
              <a:rPr lang="en-US" sz="2000" dirty="0" err="1">
                <a:solidFill>
                  <a:schemeClr val="lt1"/>
                </a:solidFill>
              </a:rPr>
              <a:t>el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diseño</a:t>
            </a:r>
            <a:r>
              <a:rPr lang="en-US" sz="2000" dirty="0">
                <a:solidFill>
                  <a:schemeClr val="lt1"/>
                </a:solidFill>
              </a:rPr>
              <a:t> de la </a:t>
            </a:r>
            <a:r>
              <a:rPr lang="en-US" sz="2000" dirty="0" err="1">
                <a:solidFill>
                  <a:schemeClr val="lt1"/>
                </a:solidFill>
              </a:rPr>
              <a:t>página</a:t>
            </a:r>
            <a:r>
              <a:rPr lang="en-US" sz="2000" dirty="0">
                <a:solidFill>
                  <a:schemeClr val="lt1"/>
                </a:solidFill>
              </a:rPr>
              <a:t> web.</a:t>
            </a:r>
            <a:endParaRPr sz="2000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s-MX" sz="2000" dirty="0">
                <a:solidFill>
                  <a:schemeClr val="lt1"/>
                </a:solidFill>
              </a:rPr>
              <a:t>Se revisó el color de las letras.</a:t>
            </a:r>
            <a:endParaRPr sz="2000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 sz="2000" dirty="0">
                <a:solidFill>
                  <a:schemeClr val="lt1"/>
                </a:solidFill>
              </a:rPr>
              <a:t>Se </a:t>
            </a:r>
            <a:r>
              <a:rPr lang="en-US" sz="2000" dirty="0" err="1">
                <a:solidFill>
                  <a:schemeClr val="lt1"/>
                </a:solidFill>
              </a:rPr>
              <a:t>incluyeron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varios</a:t>
            </a:r>
            <a:r>
              <a:rPr lang="en-US" sz="2000" dirty="0">
                <a:solidFill>
                  <a:schemeClr val="lt1"/>
                </a:solidFill>
              </a:rPr>
              <a:t> enlaces, para </a:t>
            </a:r>
            <a:r>
              <a:rPr lang="en-US" sz="2000" dirty="0" err="1">
                <a:solidFill>
                  <a:schemeClr val="lt1"/>
                </a:solidFill>
              </a:rPr>
              <a:t>poder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sustentar</a:t>
            </a:r>
            <a:r>
              <a:rPr lang="en-US" sz="2000" dirty="0">
                <a:solidFill>
                  <a:schemeClr val="lt1"/>
                </a:solidFill>
              </a:rPr>
              <a:t> la </a:t>
            </a:r>
            <a:r>
              <a:rPr lang="en-US" sz="2000" dirty="0" err="1">
                <a:solidFill>
                  <a:schemeClr val="lt1"/>
                </a:solidFill>
              </a:rPr>
              <a:t>información</a:t>
            </a:r>
            <a:r>
              <a:rPr lang="en-US" sz="2000" dirty="0">
                <a:solidFill>
                  <a:schemeClr val="lt1"/>
                </a:solidFill>
              </a:rPr>
              <a:t> que se </a:t>
            </a:r>
            <a:r>
              <a:rPr lang="en-US" sz="2000" dirty="0" err="1">
                <a:solidFill>
                  <a:schemeClr val="lt1"/>
                </a:solidFill>
              </a:rPr>
              <a:t>menciona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en</a:t>
            </a:r>
            <a:r>
              <a:rPr lang="en-US" sz="2000" dirty="0">
                <a:solidFill>
                  <a:schemeClr val="lt1"/>
                </a:solidFill>
              </a:rPr>
              <a:t> la </a:t>
            </a:r>
            <a:r>
              <a:rPr lang="en-US" sz="2000" dirty="0" err="1">
                <a:solidFill>
                  <a:schemeClr val="lt1"/>
                </a:solidFill>
              </a:rPr>
              <a:t>página</a:t>
            </a:r>
            <a:r>
              <a:rPr lang="en-US" sz="2000" dirty="0">
                <a:solidFill>
                  <a:schemeClr val="lt1"/>
                </a:solidFill>
              </a:rPr>
              <a:t> web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 sz="2000" dirty="0">
                <a:solidFill>
                  <a:schemeClr val="lt1"/>
                </a:solidFill>
                <a:sym typeface="Arial"/>
              </a:rPr>
              <a:t>Los enlaces </a:t>
            </a:r>
            <a:r>
              <a:rPr lang="en-US" sz="2000" dirty="0" err="1">
                <a:solidFill>
                  <a:schemeClr val="lt1"/>
                </a:solidFill>
                <a:sym typeface="Arial"/>
              </a:rPr>
              <a:t>mencionan</a:t>
            </a:r>
            <a:r>
              <a:rPr lang="en-US" sz="2000" dirty="0">
                <a:solidFill>
                  <a:schemeClr val="lt1"/>
                </a:solidFill>
                <a:sym typeface="Arial"/>
              </a:rPr>
              <a:t> </a:t>
            </a:r>
            <a:r>
              <a:rPr lang="en-US" sz="2000" dirty="0" err="1">
                <a:solidFill>
                  <a:schemeClr val="lt1"/>
                </a:solidFill>
                <a:sym typeface="Arial"/>
              </a:rPr>
              <a:t>también</a:t>
            </a:r>
            <a:r>
              <a:rPr lang="en-US" sz="2000" dirty="0">
                <a:solidFill>
                  <a:schemeClr val="lt1"/>
                </a:solidFill>
                <a:sym typeface="Arial"/>
              </a:rPr>
              <a:t> </a:t>
            </a:r>
            <a:r>
              <a:rPr lang="en-US" sz="2000" dirty="0" err="1">
                <a:solidFill>
                  <a:schemeClr val="lt1"/>
                </a:solidFill>
                <a:sym typeface="Arial"/>
              </a:rPr>
              <a:t>algunas</a:t>
            </a:r>
            <a:r>
              <a:rPr lang="en-US" sz="2000" dirty="0">
                <a:solidFill>
                  <a:schemeClr val="lt1"/>
                </a:solidFill>
                <a:sym typeface="Arial"/>
              </a:rPr>
              <a:t> </a:t>
            </a:r>
            <a:r>
              <a:rPr lang="en-US" sz="2000" dirty="0" err="1">
                <a:solidFill>
                  <a:schemeClr val="lt1"/>
                </a:solidFill>
                <a:sym typeface="Arial"/>
              </a:rPr>
              <a:t>alternativas</a:t>
            </a:r>
            <a:r>
              <a:rPr lang="en-US" sz="2000" dirty="0">
                <a:solidFill>
                  <a:schemeClr val="lt1"/>
                </a:solidFill>
                <a:sym typeface="Arial"/>
              </a:rPr>
              <a:t> que se </a:t>
            </a:r>
            <a:r>
              <a:rPr lang="en-US" sz="2000" dirty="0" err="1">
                <a:solidFill>
                  <a:schemeClr val="lt1"/>
                </a:solidFill>
                <a:sym typeface="Arial"/>
              </a:rPr>
              <a:t>proponen</a:t>
            </a:r>
            <a:r>
              <a:rPr lang="en-US" sz="2000" dirty="0">
                <a:solidFill>
                  <a:schemeClr val="lt1"/>
                </a:solidFill>
                <a:sym typeface="Arial"/>
              </a:rPr>
              <a:t> para la </a:t>
            </a:r>
            <a:r>
              <a:rPr lang="en-US" sz="2000" dirty="0" err="1">
                <a:solidFill>
                  <a:schemeClr val="lt1"/>
                </a:solidFill>
                <a:sym typeface="Arial"/>
              </a:rPr>
              <a:t>solución</a:t>
            </a:r>
            <a:r>
              <a:rPr lang="en-US" sz="2000" dirty="0">
                <a:solidFill>
                  <a:schemeClr val="lt1"/>
                </a:solidFill>
                <a:sym typeface="Arial"/>
              </a:rPr>
              <a:t> del </a:t>
            </a:r>
            <a:r>
              <a:rPr lang="en-US" sz="2000" dirty="0" err="1">
                <a:solidFill>
                  <a:schemeClr val="lt1"/>
                </a:solidFill>
                <a:sym typeface="Arial"/>
              </a:rPr>
              <a:t>problema</a:t>
            </a:r>
            <a:r>
              <a:rPr lang="en-US" sz="2000" dirty="0">
                <a:solidFill>
                  <a:schemeClr val="lt1"/>
                </a:solidFill>
                <a:sym typeface="Arial"/>
              </a:rPr>
              <a:t>.</a:t>
            </a:r>
            <a:endParaRPr sz="2000" dirty="0">
              <a:solidFill>
                <a:schemeClr val="lt1"/>
              </a:solidFill>
              <a:sym typeface="Arial"/>
            </a:endParaRPr>
          </a:p>
          <a:p>
            <a:pPr marL="20320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>
              <a:solidFill>
                <a:schemeClr val="lt1"/>
              </a:solidFill>
              <a:latin typeface="+mj-lt"/>
            </a:endParaRPr>
          </a:p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44" name="Google Shape;144;p8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https://www.patroneshermosos.org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5C848-4BBB-2F4B-9E37-EC1428FC9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8260" y="952045"/>
            <a:ext cx="4003363" cy="2813131"/>
          </a:xfrm>
        </p:spPr>
        <p:txBody>
          <a:bodyPr anchor="b">
            <a:noAutofit/>
          </a:bodyPr>
          <a:lstStyle/>
          <a:p>
            <a:pPr algn="ctr"/>
            <a:r>
              <a:rPr lang="en-US" sz="8000" dirty="0"/>
              <a:t>Gracias por </a:t>
            </a:r>
            <a:r>
              <a:rPr lang="en-US" sz="8000" dirty="0" err="1"/>
              <a:t>su</a:t>
            </a:r>
            <a:r>
              <a:rPr lang="en-US" sz="8000" dirty="0"/>
              <a:t> </a:t>
            </a:r>
            <a:r>
              <a:rPr lang="en-US" sz="8000" dirty="0" err="1"/>
              <a:t>atención</a:t>
            </a:r>
            <a:endParaRPr lang="en-GB" sz="8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31A9A-D7E2-BF42-9A50-AE62FCB726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83" r="27483"/>
          <a:stretch/>
        </p:blipFill>
        <p:spPr>
          <a:xfrm>
            <a:off x="20" y="10"/>
            <a:ext cx="4571980" cy="5143490"/>
          </a:xfrm>
          <a:prstGeom prst="rect">
            <a:avLst/>
          </a:prstGeom>
          <a:effectLst/>
        </p:spPr>
      </p:pic>
      <p:sp>
        <p:nvSpPr>
          <p:cNvPr id="11" name="Google Shape;153;p9">
            <a:extLst>
              <a:ext uri="{FF2B5EF4-FFF2-40B4-BE49-F238E27FC236}">
                <a16:creationId xmlns:a16="http://schemas.microsoft.com/office/drawing/2014/main" id="{EB9B23CC-8D62-9448-A4BF-7C30AE7F0780}"/>
              </a:ext>
            </a:extLst>
          </p:cNvPr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54;p9">
            <a:extLst>
              <a:ext uri="{FF2B5EF4-FFF2-40B4-BE49-F238E27FC236}">
                <a16:creationId xmlns:a16="http://schemas.microsoft.com/office/drawing/2014/main" id="{42F2D213-E21B-964E-99DA-1271CDF2F23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2980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/>
          <p:cNvPicPr preferRelativeResize="0"/>
          <p:nvPr/>
        </p:nvPicPr>
        <p:blipFill>
          <a:blip r:embed="rId3"/>
          <a:srcRect t="7736" b="773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56494" cy="1015782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dirty="0" err="1">
                <a:solidFill>
                  <a:schemeClr val="lt1"/>
                </a:solidFill>
              </a:rPr>
              <a:t>Equipo</a:t>
            </a:r>
            <a:r>
              <a:rPr lang="en-US" dirty="0">
                <a:solidFill>
                  <a:schemeClr val="lt1"/>
                </a:solidFill>
              </a:rPr>
              <a:t> 8 </a:t>
            </a:r>
            <a:br>
              <a:rPr lang="en-US" dirty="0">
                <a:solidFill>
                  <a:schemeClr val="lt1"/>
                </a:solidFill>
              </a:rPr>
            </a:br>
            <a:r>
              <a:rPr lang="en-US" dirty="0">
                <a:solidFill>
                  <a:schemeClr val="lt1"/>
                </a:solidFill>
              </a:rPr>
              <a:t>ESCUADRON ING.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8B3F665-7BD2-45CC-97D8-2B162383B450}"/>
              </a:ext>
            </a:extLst>
          </p:cNvPr>
          <p:cNvSpPr txBox="1"/>
          <p:nvPr/>
        </p:nvSpPr>
        <p:spPr>
          <a:xfrm>
            <a:off x="747343" y="1348384"/>
            <a:ext cx="709236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Nombre de todos miembros en su equipo: Jazmín Tejas, Alejandra Muñoz, Iliana Sánchez, Rocío Reyna.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Tareas asignadas:</a:t>
            </a:r>
          </a:p>
          <a:p>
            <a:pPr algn="l"/>
            <a:r>
              <a:rPr lang="es-MX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Jazmín Tejas: Solución de plásticos</a:t>
            </a:r>
          </a:p>
          <a:p>
            <a:pPr algn="l"/>
            <a:r>
              <a:rPr lang="es-MX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Alejandra Muñoz: Problemática de plásticos</a:t>
            </a:r>
          </a:p>
          <a:p>
            <a:pPr algn="l"/>
            <a:r>
              <a:rPr lang="es-MX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Iliana Sánchez: Problemática ganadería y agricultura</a:t>
            </a:r>
          </a:p>
          <a:p>
            <a:pPr algn="l"/>
            <a:r>
              <a:rPr lang="es-MX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Rocío Reyna: Solución de ganadería y agricultura</a:t>
            </a:r>
          </a:p>
          <a:p>
            <a:endParaRPr lang="es-MX" sz="2400" b="1" i="0" dirty="0">
              <a:solidFill>
                <a:srgbClr val="C9D1D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MX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"/>
          <p:cNvPicPr preferRelativeResize="0"/>
          <p:nvPr/>
        </p:nvPicPr>
        <p:blipFill>
          <a:blip r:embed="rId4"/>
          <a:srcRect t="7812" b="7812"/>
          <a:stretch/>
        </p:blipFill>
        <p:spPr>
          <a:xfrm>
            <a:off x="54602" y="149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457200" y="205973"/>
            <a:ext cx="8229600" cy="1215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-US" sz="4400" dirty="0" err="1">
                <a:solidFill>
                  <a:srgbClr val="FFFFFF"/>
                </a:solidFill>
              </a:rPr>
              <a:t>Problema</a:t>
            </a:r>
            <a:r>
              <a:rPr lang="en-US" sz="4400" dirty="0">
                <a:solidFill>
                  <a:srgbClr val="FFFFFF"/>
                </a:solidFill>
              </a:rPr>
              <a:t> global: 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USO INAPROPIADO E INDIRECTO DEL AGUA</a:t>
            </a:r>
            <a:r>
              <a:rPr lang="en-US" dirty="0">
                <a:solidFill>
                  <a:srgbClr val="FFFFFF"/>
                </a:solidFill>
              </a:rPr>
              <a:t>.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EF25CDA-6EB7-48EA-9EE5-639D2EBC66E6}"/>
              </a:ext>
            </a:extLst>
          </p:cNvPr>
          <p:cNvSpPr txBox="1"/>
          <p:nvPr/>
        </p:nvSpPr>
        <p:spPr>
          <a:xfrm>
            <a:off x="822192" y="1721224"/>
            <a:ext cx="76532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El objetivo es informar acerca del uso del agua en la producción de plásticos, de ganadería y agricultura.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r>
              <a:rPr lang="es-MX" dirty="0">
                <a:solidFill>
                  <a:schemeClr val="bg1"/>
                </a:solidFill>
              </a:rPr>
              <a:t>Nuestro propósito es:</a:t>
            </a:r>
          </a:p>
          <a:p>
            <a:pPr marL="342900" indent="-342900">
              <a:buAutoNum type="arabicParenR"/>
            </a:pPr>
            <a:r>
              <a:rPr lang="es-MX" dirty="0">
                <a:solidFill>
                  <a:schemeClr val="bg1"/>
                </a:solidFill>
              </a:rPr>
              <a:t>Reducir el uso de plástico.</a:t>
            </a:r>
          </a:p>
          <a:p>
            <a:pPr marL="342900" indent="-342900">
              <a:buAutoNum type="arabicParenR"/>
            </a:pPr>
            <a:r>
              <a:rPr lang="es-MX" dirty="0">
                <a:solidFill>
                  <a:schemeClr val="bg1"/>
                </a:solidFill>
              </a:rPr>
              <a:t>Reutilizar el plástico existente.</a:t>
            </a:r>
          </a:p>
          <a:p>
            <a:pPr marL="342900" indent="-342900">
              <a:buAutoNum type="arabicParenR"/>
            </a:pPr>
            <a:r>
              <a:rPr lang="es-MX" dirty="0">
                <a:solidFill>
                  <a:schemeClr val="bg1"/>
                </a:solidFill>
              </a:rPr>
              <a:t>Disminuir el consumo de carne, para que por consiguiente disminuya el agua que se requiere en el proceso.</a:t>
            </a:r>
          </a:p>
          <a:p>
            <a:pPr marL="342900" indent="-342900">
              <a:buAutoNum type="arabicParenR"/>
            </a:pPr>
            <a:r>
              <a:rPr lang="es-MX" dirty="0">
                <a:solidFill>
                  <a:schemeClr val="bg1"/>
                </a:solidFill>
              </a:rPr>
              <a:t>Dar opciones de alimentación, para disminuir el consumo de carne.</a:t>
            </a:r>
          </a:p>
          <a:p>
            <a:pPr marL="342900" indent="-342900">
              <a:buAutoNum type="arabicParenR"/>
            </a:pPr>
            <a:r>
              <a:rPr lang="es-MX" dirty="0">
                <a:solidFill>
                  <a:schemeClr val="bg1"/>
                </a:solidFill>
              </a:rPr>
              <a:t>Dar opciones para tener una agricultura sustentable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>
          <a:blip r:embed="rId4"/>
          <a:srcRect t="31250" b="3125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795528" y="547961"/>
            <a:ext cx="7290054" cy="1124712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000" dirty="0">
                <a:solidFill>
                  <a:schemeClr val="lt1"/>
                </a:solidFill>
              </a:rPr>
              <a:t>OBRA DE ARTE</a:t>
            </a: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FF28D88-ECC8-408C-A449-7F6FC12687F4}"/>
              </a:ext>
            </a:extLst>
          </p:cNvPr>
          <p:cNvSpPr txBox="1"/>
          <p:nvPr/>
        </p:nvSpPr>
        <p:spPr>
          <a:xfrm>
            <a:off x="630092" y="1709756"/>
            <a:ext cx="76726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dirty="0">
                <a:solidFill>
                  <a:schemeClr val="bg1"/>
                </a:solidFill>
              </a:rPr>
              <a:t>Se muestra la página web utilizando Bootstrap (</a:t>
            </a:r>
            <a:r>
              <a:rPr lang="es-MX" sz="3000" dirty="0" err="1">
                <a:solidFill>
                  <a:schemeClr val="bg1"/>
                </a:solidFill>
              </a:rPr>
              <a:t>carousel</a:t>
            </a:r>
            <a:r>
              <a:rPr lang="es-MX" sz="3000" dirty="0">
                <a:solidFill>
                  <a:schemeClr val="bg1"/>
                </a:solidFill>
              </a:rPr>
              <a:t>), a continuación: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7"/>
          <p:cNvPicPr preferRelativeResize="0"/>
          <p:nvPr/>
        </p:nvPicPr>
        <p:blipFill>
          <a:blip r:embed="rId3"/>
          <a:srcRect t="7787" b="7787"/>
          <a:stretch/>
        </p:blipFill>
        <p:spPr>
          <a:xfrm>
            <a:off x="0" y="0"/>
            <a:ext cx="91551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"/>
          <p:cNvSpPr txBox="1">
            <a:spLocks noGrp="1"/>
          </p:cNvSpPr>
          <p:nvPr>
            <p:ph type="title"/>
          </p:nvPr>
        </p:nvSpPr>
        <p:spPr>
          <a:xfrm>
            <a:off x="702388" y="0"/>
            <a:ext cx="7290054" cy="112471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-US" dirty="0" err="1">
                <a:solidFill>
                  <a:srgbClr val="FFFFFF"/>
                </a:solidFill>
              </a:rPr>
              <a:t>Demostración</a:t>
            </a:r>
            <a:r>
              <a:rPr lang="en-US" dirty="0">
                <a:solidFill>
                  <a:srgbClr val="FFFFFF"/>
                </a:solidFill>
              </a:rPr>
              <a:t> de la </a:t>
            </a:r>
            <a:r>
              <a:rPr lang="en-US" dirty="0" err="1">
                <a:solidFill>
                  <a:srgbClr val="FFFFFF"/>
                </a:solidFill>
              </a:rPr>
              <a:t>pieza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arte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6" name="Google Shape;136;p7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E264E3D5-B9D6-4161-9E69-86D7DA5959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7"/>
          <a:stretch/>
        </p:blipFill>
        <p:spPr>
          <a:xfrm>
            <a:off x="702388" y="895395"/>
            <a:ext cx="7290054" cy="37536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1B12DD-4B2E-44AF-AB29-EB73F7298D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55" b="5584"/>
          <a:stretch/>
        </p:blipFill>
        <p:spPr>
          <a:xfrm>
            <a:off x="656255" y="835530"/>
            <a:ext cx="7382319" cy="37073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62FBC3-0152-498F-8270-0B731804F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B9EC72-2298-4592-9777-0B13FDEC6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19765CC5-76D2-48DB-B5B8-1D89B1CDF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8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47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1A2C0-8457-4436-8F5D-2EBFB568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ED58E1-E1C3-45C6-9740-F6C9A7653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69B6BA09-5163-41D3-90DB-C5A5A5F43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85" b="5136"/>
          <a:stretch/>
        </p:blipFill>
        <p:spPr>
          <a:xfrm>
            <a:off x="0" y="0"/>
            <a:ext cx="9144000" cy="40571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EDF073B-9A3F-40BD-9D6D-2FE1CBB75A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204" b="5136"/>
          <a:stretch/>
        </p:blipFill>
        <p:spPr>
          <a:xfrm>
            <a:off x="0" y="3926541"/>
            <a:ext cx="9144000" cy="121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6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6"/>
          <p:cNvPicPr preferRelativeResize="0"/>
          <p:nvPr/>
        </p:nvPicPr>
        <p:blipFill>
          <a:blip r:embed="rId3"/>
          <a:srcRect t="7736" b="773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768096" y="215154"/>
            <a:ext cx="7290054" cy="613418"/>
          </a:xfrm>
          <a:prstGeom prst="rect">
            <a:avLst/>
          </a:prstGeom>
          <a:solidFill>
            <a:schemeClr val="dk1">
              <a:alpha val="6431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FFFFFF"/>
                </a:solidFill>
              </a:rPr>
              <a:t>NUESTRO CÓDIGO: </a:t>
            </a:r>
            <a:r>
              <a:rPr lang="en-US" dirty="0" err="1">
                <a:solidFill>
                  <a:srgbClr val="FFFFFF"/>
                </a:solidFill>
              </a:rPr>
              <a:t>Archivo</a:t>
            </a:r>
            <a:r>
              <a:rPr lang="en-US" dirty="0">
                <a:solidFill>
                  <a:srgbClr val="FFFFFF"/>
                </a:solidFill>
              </a:rPr>
              <a:t> html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27" name="Google Shape;127;p6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5B84F530-8B5A-4144-9601-3729D83760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97" b="8533"/>
          <a:stretch/>
        </p:blipFill>
        <p:spPr>
          <a:xfrm>
            <a:off x="713106" y="828572"/>
            <a:ext cx="7400033" cy="38301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656143-0CF7-4A17-A310-4F4D78E5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0A77E2-877B-4FBF-B020-1B8495C94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76020288-13DD-4C23-906A-5240B5856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8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511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257</TotalTime>
  <Words>432</Words>
  <Application>Microsoft Office PowerPoint</Application>
  <PresentationFormat>Presentación en pantalla (16:9)</PresentationFormat>
  <Paragraphs>54</Paragraphs>
  <Slides>13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Tw Cen MT</vt:lpstr>
      <vt:lpstr>Tw Cen MT Condensed</vt:lpstr>
      <vt:lpstr>Wingdings 3</vt:lpstr>
      <vt:lpstr>Integral</vt:lpstr>
      <vt:lpstr>PROYECTO FINAL PATRONES HERMOSOS (Entrega 5)</vt:lpstr>
      <vt:lpstr>Equipo 8  ESCUADRON ING.</vt:lpstr>
      <vt:lpstr>Problema global:  USO INAPROPIADO E INDIRECTO DEL AGUA.</vt:lpstr>
      <vt:lpstr>OBRA DE ARTE</vt:lpstr>
      <vt:lpstr>Demostración de la pieza de arte</vt:lpstr>
      <vt:lpstr>Presentación de PowerPoint</vt:lpstr>
      <vt:lpstr>Presentación de PowerPoint</vt:lpstr>
      <vt:lpstr>NUESTRO CÓDIGO: Archivo html</vt:lpstr>
      <vt:lpstr>Presentación de PowerPoint</vt:lpstr>
      <vt:lpstr>NUESTRO CÓDIGO: Archivo .css</vt:lpstr>
      <vt:lpstr>Demostración de la página</vt:lpstr>
      <vt:lpstr> la gestión de riesgos</vt:lpstr>
      <vt:lpstr>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#3 Proyecto Final  Patrones Hermosos (Checkin 2)</dc:title>
  <dc:creator>abel -</dc:creator>
  <cp:lastModifiedBy>Teresa Chaires</cp:lastModifiedBy>
  <cp:revision>51</cp:revision>
  <dcterms:created xsi:type="dcterms:W3CDTF">2016-12-15T01:43:14Z</dcterms:created>
  <dcterms:modified xsi:type="dcterms:W3CDTF">2021-08-18T21:22:15Z</dcterms:modified>
</cp:coreProperties>
</file>